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7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9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4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7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3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2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5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7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EF0-C129-4901-A983-6FD6BDD7C28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A88F-F317-44E3-B3CD-9B6954A0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1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 -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admin\Desktop\Папик\работа\smVdoennYlE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92696"/>
            <a:ext cx="273630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Папик\работа\IMG_14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13236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80" b="25275"/>
          <a:stretch/>
        </p:blipFill>
        <p:spPr bwMode="auto">
          <a:xfrm>
            <a:off x="323528" y="2276872"/>
            <a:ext cx="201405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41" y="4509120"/>
            <a:ext cx="2340231" cy="155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6" t="13227" r="23888" b="8425"/>
          <a:stretch/>
        </p:blipFill>
        <p:spPr bwMode="auto">
          <a:xfrm>
            <a:off x="6516216" y="332656"/>
            <a:ext cx="1944216" cy="24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admin\Desktop\Доронина Н.А\Сертификат Доронин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043" y="2636912"/>
            <a:ext cx="1800200" cy="249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C:\Users\admin\Desktop\дипломы\Доронина\index (2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040" y="3908177"/>
            <a:ext cx="1736407" cy="244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532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PRO - педагог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- педагог</dc:title>
  <dc:creator>admin</dc:creator>
  <cp:lastModifiedBy>admin</cp:lastModifiedBy>
  <cp:revision>3</cp:revision>
  <dcterms:created xsi:type="dcterms:W3CDTF">2018-11-29T09:19:27Z</dcterms:created>
  <dcterms:modified xsi:type="dcterms:W3CDTF">2018-11-29T09:41:38Z</dcterms:modified>
</cp:coreProperties>
</file>